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7561263"/>
  <p:notesSz cx="6669088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0054A3"/>
    <a:srgbClr val="006D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908" y="-72"/>
      </p:cViewPr>
      <p:guideLst>
        <p:guide orient="horz" pos="2383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40072" y="2348894"/>
            <a:ext cx="6120765" cy="162077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80135" y="4284716"/>
            <a:ext cx="5040630" cy="19323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220656" y="302802"/>
            <a:ext cx="1620203" cy="64515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60049" y="302802"/>
            <a:ext cx="4740593" cy="64515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8825" y="4858812"/>
            <a:ext cx="6120765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68825" y="3204790"/>
            <a:ext cx="6120765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60045" y="1764296"/>
            <a:ext cx="3180398" cy="49900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60457" y="1764296"/>
            <a:ext cx="3180398" cy="49900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0045" y="1692534"/>
            <a:ext cx="3181648" cy="7053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0045" y="2397901"/>
            <a:ext cx="318164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657957" y="1692534"/>
            <a:ext cx="3182898" cy="7053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657957" y="2397901"/>
            <a:ext cx="318289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046" y="301052"/>
            <a:ext cx="2369046" cy="12812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15356" y="301052"/>
            <a:ext cx="4025503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0046" y="1582266"/>
            <a:ext cx="236904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11427" y="5292885"/>
            <a:ext cx="43205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11427" y="675617"/>
            <a:ext cx="43205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11427" y="5917738"/>
            <a:ext cx="43205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60045" y="302804"/>
            <a:ext cx="648081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0045" y="1764296"/>
            <a:ext cx="6480810" cy="4990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60045" y="7008172"/>
            <a:ext cx="1680210" cy="402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460312" y="7008172"/>
            <a:ext cx="2280285" cy="402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160645" y="7008172"/>
            <a:ext cx="1680210" cy="402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6448"/>
            <a:ext cx="7200900" cy="3784815"/>
          </a:xfrm>
          <a:prstGeom prst="rect">
            <a:avLst/>
          </a:prstGeom>
        </p:spPr>
      </p:pic>
      <p:pic>
        <p:nvPicPr>
          <p:cNvPr id="23" name="图片 2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7200900" cy="37848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57310" y="4852201"/>
            <a:ext cx="48577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0" spc="380" dirty="0" smtClean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出席人</a:t>
            </a:r>
            <a:endParaRPr lang="zh-CN" altLang="en-US" sz="11000" spc="380" dirty="0">
              <a:solidFill>
                <a:srgbClr val="0000FF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>
            <a:off x="600054" y="923957"/>
            <a:ext cx="521497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0" spc="380" smtClean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出席人</a:t>
            </a:r>
            <a:endParaRPr lang="zh-CN" altLang="en-US" sz="11000" spc="380" dirty="0">
              <a:solidFill>
                <a:srgbClr val="0000FF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</Words>
  <PresentationFormat>自定义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lenovo</cp:lastModifiedBy>
  <cp:revision>16</cp:revision>
  <dcterms:created xsi:type="dcterms:W3CDTF">2016-03-29T10:43:31Z</dcterms:created>
  <dcterms:modified xsi:type="dcterms:W3CDTF">2016-05-31T00:04:53Z</dcterms:modified>
</cp:coreProperties>
</file>